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23-12-15 042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540" y="3521710"/>
            <a:ext cx="1898015" cy="1877060"/>
          </a:xfrm>
          <a:prstGeom prst="rect">
            <a:avLst/>
          </a:prstGeom>
        </p:spPr>
      </p:pic>
      <p:pic>
        <p:nvPicPr>
          <p:cNvPr id="6" name="Picture 5" descr="Screenshot 2023-12-15 0418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2759710"/>
            <a:ext cx="1266825" cy="1205865"/>
          </a:xfrm>
          <a:prstGeom prst="rect">
            <a:avLst/>
          </a:prstGeom>
        </p:spPr>
      </p:pic>
      <p:pic>
        <p:nvPicPr>
          <p:cNvPr id="8" name="Picture 7" descr="Screenshot 2023-12-15 0419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0" y="4276725"/>
            <a:ext cx="2054860" cy="2511425"/>
          </a:xfrm>
          <a:prstGeom prst="rect">
            <a:avLst/>
          </a:prstGeom>
        </p:spPr>
      </p:pic>
      <p:pic>
        <p:nvPicPr>
          <p:cNvPr id="10" name="Picture 9" descr="Screenshot 2023-12-15 0419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25" y="5290820"/>
            <a:ext cx="1594485" cy="1584325"/>
          </a:xfrm>
          <a:prstGeom prst="rect">
            <a:avLst/>
          </a:prstGeom>
        </p:spPr>
      </p:pic>
      <p:pic>
        <p:nvPicPr>
          <p:cNvPr id="11" name="Picture 10" descr="Screenshot 2023-12-15 0419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20" y="3964305"/>
            <a:ext cx="1318260" cy="1435100"/>
          </a:xfrm>
          <a:prstGeom prst="rect">
            <a:avLst/>
          </a:prstGeom>
        </p:spPr>
      </p:pic>
      <p:pic>
        <p:nvPicPr>
          <p:cNvPr id="12" name="Picture 11" descr="Screenshot 2023-12-15 0419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26710"/>
            <a:ext cx="1393825" cy="1459865"/>
          </a:xfrm>
          <a:prstGeom prst="rect">
            <a:avLst/>
          </a:prstGeom>
        </p:spPr>
      </p:pic>
      <p:pic>
        <p:nvPicPr>
          <p:cNvPr id="13" name="Picture 12" descr="Screenshot 2023-12-15 0419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5" y="1386205"/>
            <a:ext cx="1608455" cy="2253615"/>
          </a:xfrm>
          <a:prstGeom prst="rect">
            <a:avLst/>
          </a:prstGeom>
        </p:spPr>
      </p:pic>
      <p:pic>
        <p:nvPicPr>
          <p:cNvPr id="15" name="Picture 14" descr="Screenshot 2023-12-15 0420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345" y="0"/>
            <a:ext cx="1265555" cy="1399540"/>
          </a:xfrm>
          <a:prstGeom prst="rect">
            <a:avLst/>
          </a:prstGeom>
        </p:spPr>
      </p:pic>
      <p:pic>
        <p:nvPicPr>
          <p:cNvPr id="17" name="Picture 16" descr="Screenshot 2023-12-15 0420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715" y="6144895"/>
            <a:ext cx="1529080" cy="730250"/>
          </a:xfrm>
          <a:prstGeom prst="rect">
            <a:avLst/>
          </a:prstGeom>
        </p:spPr>
      </p:pic>
      <p:pic>
        <p:nvPicPr>
          <p:cNvPr id="18" name="Picture 17" descr="Screenshot 2023-12-15 0420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0" y="0"/>
            <a:ext cx="2526030" cy="1017270"/>
          </a:xfrm>
          <a:prstGeom prst="rect">
            <a:avLst/>
          </a:prstGeom>
        </p:spPr>
      </p:pic>
      <p:pic>
        <p:nvPicPr>
          <p:cNvPr id="20" name="Picture 19" descr="Screenshot 2023-12-15 0421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85570"/>
            <a:ext cx="1837055" cy="2136140"/>
          </a:xfrm>
          <a:prstGeom prst="rect">
            <a:avLst/>
          </a:prstGeom>
        </p:spPr>
      </p:pic>
      <p:pic>
        <p:nvPicPr>
          <p:cNvPr id="22" name="Picture 21" descr="Screenshot 2023-12-15 042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8260" y="1009650"/>
            <a:ext cx="1755140" cy="2292350"/>
          </a:xfrm>
          <a:prstGeom prst="rect">
            <a:avLst/>
          </a:prstGeom>
        </p:spPr>
      </p:pic>
      <p:pic>
        <p:nvPicPr>
          <p:cNvPr id="29" name="Picture 28" descr="Screenshot 2023-12-15 0422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4545" y="3185160"/>
            <a:ext cx="1227455" cy="1496060"/>
          </a:xfrm>
          <a:prstGeom prst="rect">
            <a:avLst/>
          </a:prstGeom>
        </p:spPr>
      </p:pic>
      <p:pic>
        <p:nvPicPr>
          <p:cNvPr id="33" name="Picture 32" descr="Screenshot 2023-12-15 0423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4185" y="-19050"/>
            <a:ext cx="2141855" cy="1288415"/>
          </a:xfrm>
          <a:prstGeom prst="rect">
            <a:avLst/>
          </a:prstGeom>
        </p:spPr>
      </p:pic>
      <p:pic>
        <p:nvPicPr>
          <p:cNvPr id="34" name="Picture 33" descr="Screenshot 2023-12-15 0423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36345" cy="1765935"/>
          </a:xfrm>
          <a:prstGeom prst="rect">
            <a:avLst/>
          </a:prstGeom>
        </p:spPr>
      </p:pic>
      <p:pic>
        <p:nvPicPr>
          <p:cNvPr id="40" name="Picture 39" descr="Screenshot 2023-12-15 0424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5405" y="-19050"/>
            <a:ext cx="1627505" cy="2472690"/>
          </a:xfrm>
          <a:prstGeom prst="rect">
            <a:avLst/>
          </a:prstGeom>
        </p:spPr>
      </p:pic>
      <p:pic>
        <p:nvPicPr>
          <p:cNvPr id="44" name="Picture 43" descr="Screenshot 2023-12-15 0425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46080" y="1118235"/>
            <a:ext cx="1685925" cy="2066925"/>
          </a:xfrm>
          <a:prstGeom prst="rect">
            <a:avLst/>
          </a:prstGeom>
        </p:spPr>
      </p:pic>
      <p:pic>
        <p:nvPicPr>
          <p:cNvPr id="46" name="Picture 45" descr="Screenshot 2023-12-15 0425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0095" y="1015365"/>
            <a:ext cx="1828165" cy="1810385"/>
          </a:xfrm>
          <a:prstGeom prst="rect">
            <a:avLst/>
          </a:prstGeom>
        </p:spPr>
      </p:pic>
      <p:pic>
        <p:nvPicPr>
          <p:cNvPr id="47" name="Picture 46" descr="Screenshot 2023-12-15 0425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3830" y="-19050"/>
            <a:ext cx="1868170" cy="1311275"/>
          </a:xfrm>
          <a:prstGeom prst="rect">
            <a:avLst/>
          </a:prstGeom>
        </p:spPr>
      </p:pic>
      <p:pic>
        <p:nvPicPr>
          <p:cNvPr id="43" name="Picture 42" descr="Screenshot 2023-12-15 0424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21340" y="4976495"/>
            <a:ext cx="1510665" cy="1168400"/>
          </a:xfrm>
          <a:prstGeom prst="rect">
            <a:avLst/>
          </a:prstGeom>
        </p:spPr>
      </p:pic>
      <p:pic>
        <p:nvPicPr>
          <p:cNvPr id="37" name="Picture 36" descr="Screenshot 2023-12-15 0423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6155" y="6118860"/>
            <a:ext cx="1045845" cy="756285"/>
          </a:xfrm>
          <a:prstGeom prst="rect">
            <a:avLst/>
          </a:prstGeom>
        </p:spPr>
      </p:pic>
      <p:pic>
        <p:nvPicPr>
          <p:cNvPr id="39" name="Picture 38" descr="Screenshot 2023-12-15 0424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62745" y="2557780"/>
            <a:ext cx="1815465" cy="1718945"/>
          </a:xfrm>
          <a:prstGeom prst="rect">
            <a:avLst/>
          </a:prstGeom>
        </p:spPr>
      </p:pic>
      <p:pic>
        <p:nvPicPr>
          <p:cNvPr id="31" name="Picture 30" descr="Screenshot 2023-12-15 04230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54975" y="1220470"/>
            <a:ext cx="901065" cy="1539240"/>
          </a:xfrm>
          <a:prstGeom prst="rect">
            <a:avLst/>
          </a:prstGeom>
        </p:spPr>
      </p:pic>
      <p:pic>
        <p:nvPicPr>
          <p:cNvPr id="30" name="Picture 29" descr="Screenshot 2023-12-15 0422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42365" y="4709160"/>
            <a:ext cx="997585" cy="982345"/>
          </a:xfrm>
          <a:prstGeom prst="rect">
            <a:avLst/>
          </a:prstGeom>
        </p:spPr>
      </p:pic>
      <p:pic>
        <p:nvPicPr>
          <p:cNvPr id="35" name="Picture 34" descr="Screenshot 2023-12-15 0423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94880" y="5799455"/>
            <a:ext cx="996950" cy="1058545"/>
          </a:xfrm>
          <a:prstGeom prst="rect">
            <a:avLst/>
          </a:prstGeom>
        </p:spPr>
      </p:pic>
      <p:pic>
        <p:nvPicPr>
          <p:cNvPr id="27" name="Picture 26" descr="Screenshot 2023-12-15 04221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58590" y="5427345"/>
            <a:ext cx="1672590" cy="1430655"/>
          </a:xfrm>
          <a:prstGeom prst="rect">
            <a:avLst/>
          </a:prstGeom>
        </p:spPr>
      </p:pic>
      <p:pic>
        <p:nvPicPr>
          <p:cNvPr id="41" name="Picture 40" descr="Screenshot 2023-12-15 0424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6450" y="5928995"/>
            <a:ext cx="1449705" cy="929005"/>
          </a:xfrm>
          <a:prstGeom prst="rect">
            <a:avLst/>
          </a:prstGeom>
        </p:spPr>
      </p:pic>
      <p:pic>
        <p:nvPicPr>
          <p:cNvPr id="38" name="Picture 37" descr="Screenshot 2023-12-15 0423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39065" y="4688840"/>
            <a:ext cx="864235" cy="1142365"/>
          </a:xfrm>
          <a:prstGeom prst="rect">
            <a:avLst/>
          </a:prstGeom>
        </p:spPr>
      </p:pic>
      <p:pic>
        <p:nvPicPr>
          <p:cNvPr id="16" name="Picture 15" descr="Screenshot 2023-12-15 0420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59705" y="5781675"/>
            <a:ext cx="961390" cy="1076325"/>
          </a:xfrm>
          <a:prstGeom prst="rect">
            <a:avLst/>
          </a:prstGeom>
        </p:spPr>
      </p:pic>
      <p:pic>
        <p:nvPicPr>
          <p:cNvPr id="14" name="Picture 13" descr="Screenshot 2023-12-15 04200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3521710"/>
            <a:ext cx="1633855" cy="1443990"/>
          </a:xfrm>
          <a:prstGeom prst="rect">
            <a:avLst/>
          </a:prstGeom>
        </p:spPr>
      </p:pic>
      <p:pic>
        <p:nvPicPr>
          <p:cNvPr id="21" name="Picture 20" descr="Screenshot 2023-12-15 04212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85820" y="1377950"/>
            <a:ext cx="1184275" cy="1698625"/>
          </a:xfrm>
          <a:prstGeom prst="rect">
            <a:avLst/>
          </a:prstGeom>
        </p:spPr>
      </p:pic>
      <p:pic>
        <p:nvPicPr>
          <p:cNvPr id="45" name="Picture 44" descr="Screenshot 2023-12-15 04250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56040" y="1960245"/>
            <a:ext cx="1626870" cy="1066165"/>
          </a:xfrm>
          <a:prstGeom prst="rect">
            <a:avLst/>
          </a:prstGeom>
        </p:spPr>
      </p:pic>
      <p:pic>
        <p:nvPicPr>
          <p:cNvPr id="7" name="Picture 6" descr="Screenshot 2023-12-15 04190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54960" y="5399405"/>
            <a:ext cx="1280795" cy="1475740"/>
          </a:xfrm>
          <a:prstGeom prst="rect">
            <a:avLst/>
          </a:prstGeom>
        </p:spPr>
      </p:pic>
      <p:pic>
        <p:nvPicPr>
          <p:cNvPr id="19" name="Picture 18" descr="Screenshot 2023-12-15 04210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6200000">
            <a:off x="2789555" y="-301625"/>
            <a:ext cx="1478280" cy="2081530"/>
          </a:xfrm>
          <a:prstGeom prst="rect">
            <a:avLst/>
          </a:prstGeom>
        </p:spPr>
      </p:pic>
      <p:pic>
        <p:nvPicPr>
          <p:cNvPr id="25" name="Picture 24" descr="Screenshot 2023-12-15 04220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98035" y="2581275"/>
            <a:ext cx="1800225" cy="2363470"/>
          </a:xfrm>
          <a:prstGeom prst="rect">
            <a:avLst/>
          </a:prstGeom>
        </p:spPr>
      </p:pic>
      <p:pic>
        <p:nvPicPr>
          <p:cNvPr id="9" name="Picture 8" descr="Screenshot 2023-12-15 04191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53400" y="2684145"/>
            <a:ext cx="1202055" cy="1172210"/>
          </a:xfrm>
          <a:prstGeom prst="rect">
            <a:avLst/>
          </a:prstGeom>
        </p:spPr>
      </p:pic>
      <p:pic>
        <p:nvPicPr>
          <p:cNvPr id="23" name="Picture 22" descr="Screenshot 2023-12-15 042143"/>
          <p:cNvPicPr>
            <a:picLocks noChangeAspect="1"/>
          </p:cNvPicPr>
          <p:nvPr/>
        </p:nvPicPr>
        <p:blipFill>
          <a:blip r:embed="rId37"/>
          <a:srcRect t="41629"/>
          <a:stretch>
            <a:fillRect/>
          </a:stretch>
        </p:blipFill>
        <p:spPr>
          <a:xfrm>
            <a:off x="4704080" y="4944745"/>
            <a:ext cx="1109980" cy="854710"/>
          </a:xfrm>
          <a:prstGeom prst="rect">
            <a:avLst/>
          </a:prstGeom>
        </p:spPr>
      </p:pic>
      <p:pic>
        <p:nvPicPr>
          <p:cNvPr id="36" name="Picture 35" descr="Screenshot 2023-12-15 04234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142355" y="3185160"/>
            <a:ext cx="2052320" cy="1435735"/>
          </a:xfrm>
          <a:prstGeom prst="rect">
            <a:avLst/>
          </a:prstGeom>
        </p:spPr>
      </p:pic>
      <p:pic>
        <p:nvPicPr>
          <p:cNvPr id="42" name="Picture 41" descr="Screenshot 2023-12-15 0424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869555" y="3856355"/>
            <a:ext cx="1485900" cy="2110740"/>
          </a:xfrm>
          <a:prstGeom prst="rect">
            <a:avLst/>
          </a:prstGeom>
        </p:spPr>
      </p:pic>
      <p:pic>
        <p:nvPicPr>
          <p:cNvPr id="26" name="Picture 25" descr="Screenshot 2023-12-15 04221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4675" y="5820410"/>
            <a:ext cx="1586230" cy="1037590"/>
          </a:xfrm>
          <a:prstGeom prst="rect">
            <a:avLst/>
          </a:prstGeom>
        </p:spPr>
      </p:pic>
      <p:pic>
        <p:nvPicPr>
          <p:cNvPr id="4" name="Picture 3" descr="Screenshot 2023-12-15 0418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263380" y="4077970"/>
            <a:ext cx="1744980" cy="2066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Vahe</dc:creator>
  <cp:lastModifiedBy>Vahe</cp:lastModifiedBy>
  <cp:revision>9</cp:revision>
  <dcterms:created xsi:type="dcterms:W3CDTF">2023-12-14T21:31:00Z</dcterms:created>
  <dcterms:modified xsi:type="dcterms:W3CDTF">2023-12-14T21:45:58Z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34342CDC8DD8499BAA7F78C314E38C19_12</vt:lpwstr>
  </property>
  <property fmtid="{D5CDD505-2E9C-101B-9397-08002B2CF9AE}" pid="3" name="KSOProductBuildVer">
    <vt:lpwstr>2057-12.2.0.13359</vt:lpwstr>
  </property>
</Properties>
</file>